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4.jpg" ContentType="image/jpg"/>
  <Override PartName="/ppt/media/image1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91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109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362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237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402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80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523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32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995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282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376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591CA-E741-44BF-BD7B-2FAD36C2741D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A3C10-BBF1-4487-952C-9E2B0597A2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78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image" Target="../media/image6.png"/><Relationship Id="rId4" Type="http://schemas.openxmlformats.org/officeDocument/2006/relationships/slide" Target="slide5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eg"/><Relationship Id="rId7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5.jpe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8771071">
            <a:off x="-1727424" y="-246828"/>
            <a:ext cx="12234218" cy="5837319"/>
          </a:xfrm>
          <a:prstGeom prst="rect">
            <a:avLst/>
          </a:prstGeom>
          <a:gradFill>
            <a:gsLst>
              <a:gs pos="97000">
                <a:schemeClr val="accent1">
                  <a:lumMod val="5000"/>
                  <a:lumOff val="95000"/>
                </a:schemeClr>
              </a:gs>
              <a:gs pos="3000">
                <a:schemeClr val="accent1">
                  <a:lumMod val="45000"/>
                  <a:lumOff val="55000"/>
                </a:schemeClr>
              </a:gs>
              <a:gs pos="6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548" y="2801156"/>
            <a:ext cx="6414987" cy="310248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4800" dirty="0" smtClean="0">
                <a:latin typeface="Bernard MT Condensed" panose="02050806060905020404" pitchFamily="18" charset="0"/>
              </a:rPr>
              <a:t>HOW CAN YOU HELP </a:t>
            </a:r>
            <a:br>
              <a:rPr lang="en-GB" sz="4800" dirty="0" smtClean="0">
                <a:latin typeface="Bernard MT Condensed" panose="02050806060905020404" pitchFamily="18" charset="0"/>
              </a:rPr>
            </a:br>
            <a:r>
              <a:rPr lang="en-GB" sz="4800" dirty="0" smtClean="0">
                <a:latin typeface="Bernard MT Condensed" panose="02050806060905020404" pitchFamily="18" charset="0"/>
              </a:rPr>
              <a:t>UDAI WORKING TOGETHER WORKS</a:t>
            </a:r>
            <a:endParaRPr lang="en-IN" sz="4800" dirty="0">
              <a:latin typeface="Bernard MT Condensed" panose="020508060609050204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2" b="21773"/>
          <a:stretch/>
        </p:blipFill>
        <p:spPr>
          <a:xfrm>
            <a:off x="2319623" y="1756687"/>
            <a:ext cx="2227043" cy="120105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grpSp>
        <p:nvGrpSpPr>
          <p:cNvPr id="11" name="Group 10"/>
          <p:cNvGrpSpPr/>
          <p:nvPr/>
        </p:nvGrpSpPr>
        <p:grpSpPr>
          <a:xfrm>
            <a:off x="6752100" y="-2181418"/>
            <a:ext cx="5591873" cy="9186014"/>
            <a:chOff x="7910722" y="-1381249"/>
            <a:chExt cx="4958413" cy="9186014"/>
          </a:xfrm>
          <a:blipFill dpi="0" rotWithShape="1">
            <a:blip r:embed="rId4"/>
            <a:srcRect/>
            <a:stretch>
              <a:fillRect r="-6000"/>
            </a:stretch>
          </a:blipFill>
        </p:grpSpPr>
        <p:sp>
          <p:nvSpPr>
            <p:cNvPr id="3" name="Rectangle 2"/>
            <p:cNvSpPr/>
            <p:nvPr/>
          </p:nvSpPr>
          <p:spPr>
            <a:xfrm rot="18720218">
              <a:off x="6300379" y="2732091"/>
              <a:ext cx="7907018" cy="205163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" name="Rectangle 4"/>
            <p:cNvSpPr/>
            <p:nvPr/>
          </p:nvSpPr>
          <p:spPr>
            <a:xfrm rot="18739275">
              <a:off x="9466861" y="4402491"/>
              <a:ext cx="4708327" cy="209622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c</a:t>
              </a:r>
              <a:endParaRPr lang="en-IN" dirty="0"/>
            </a:p>
          </p:txBody>
        </p:sp>
        <p:sp>
          <p:nvSpPr>
            <p:cNvPr id="10" name="Rectangle 9"/>
            <p:cNvSpPr/>
            <p:nvPr/>
          </p:nvSpPr>
          <p:spPr>
            <a:xfrm rot="18707962">
              <a:off x="6330023" y="199450"/>
              <a:ext cx="5431813" cy="22704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72167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79432" cy="1325563"/>
          </a:xfrm>
        </p:spPr>
        <p:txBody>
          <a:bodyPr/>
          <a:lstStyle/>
          <a:p>
            <a:r>
              <a:rPr lang="en-GB" b="1" dirty="0" smtClean="0">
                <a:latin typeface="Algerian" panose="04020705040A02060702" pitchFamily="82" charset="0"/>
              </a:rPr>
              <a:t>CONTACT</a:t>
            </a:r>
            <a:endParaRPr lang="en-IN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79432" cy="4351338"/>
          </a:xfrm>
        </p:spPr>
        <p:txBody>
          <a:bodyPr>
            <a:normAutofit/>
          </a:bodyPr>
          <a:lstStyle/>
          <a:p>
            <a:pPr marL="285750" indent="-285750"/>
            <a:r>
              <a:rPr lang="en-GB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Sponsor Assistive Living Program</a:t>
            </a:r>
            <a:endParaRPr lang="en-IN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GB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Vocational Unit</a:t>
            </a:r>
            <a:endParaRPr lang="en-GB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GB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Project YOGYA</a:t>
            </a:r>
            <a:endParaRPr lang="en-GB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GB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Project Harmony Café</a:t>
            </a:r>
            <a:endParaRPr lang="en-GB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GB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Sponsor a Child</a:t>
            </a:r>
            <a:endParaRPr lang="en-GB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GB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Wish List</a:t>
            </a:r>
            <a:endParaRPr lang="en-GB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1748" y="466331"/>
            <a:ext cx="2703182" cy="258365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702" t="14064" r="-702" b="8046"/>
          <a:stretch/>
        </p:blipFill>
        <p:spPr>
          <a:xfrm>
            <a:off x="5608965" y="3353599"/>
            <a:ext cx="6279908" cy="317436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9046" y="466331"/>
            <a:ext cx="3438742" cy="258365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886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>
                <a:latin typeface="Algerian" panose="04020705040A02060702" pitchFamily="82" charset="0"/>
              </a:rPr>
              <a:t>Sponsor our Assistive Living Program 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" name="image5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270171" y="1615970"/>
            <a:ext cx="5083629" cy="2474064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0464" y="4420560"/>
            <a:ext cx="2309242" cy="1836184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7606" y="4364565"/>
            <a:ext cx="2594932" cy="194817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9746" y="4340780"/>
            <a:ext cx="2192823" cy="1836184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61419" y="4364566"/>
            <a:ext cx="2354474" cy="194817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ounded Rectangle 8"/>
          <p:cNvSpPr/>
          <p:nvPr/>
        </p:nvSpPr>
        <p:spPr>
          <a:xfrm>
            <a:off x="559746" y="1615970"/>
            <a:ext cx="4872225" cy="2178790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Monthly Grocery of Rs. 50,000/-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Furniture: Sofa cum Bed and Chairs.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Appliances: AC, Microwave and Mixer.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Bills: Electricity, Gas and 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Child’s Medical Expenses </a:t>
            </a:r>
          </a:p>
        </p:txBody>
      </p:sp>
    </p:spTree>
    <p:extLst>
      <p:ext uri="{BB962C8B-B14F-4D97-AF65-F5344CB8AC3E}">
        <p14:creationId xmlns:p14="http://schemas.microsoft.com/office/powerpoint/2010/main" val="170102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" y="112960"/>
            <a:ext cx="704305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 smtClean="0">
                <a:latin typeface="Algerian" panose="04020705040A02060702" pitchFamily="82" charset="0"/>
              </a:rPr>
              <a:t>VOCATIONAL </a:t>
            </a:r>
            <a:r>
              <a:rPr lang="en-GB" b="1" dirty="0">
                <a:latin typeface="Algerian" panose="04020705040A02060702" pitchFamily="82" charset="0"/>
              </a:rPr>
              <a:t>UNIT 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" t="7379" r="4791" b="19044"/>
          <a:stretch/>
        </p:blipFill>
        <p:spPr>
          <a:xfrm>
            <a:off x="838200" y="4730492"/>
            <a:ext cx="1765878" cy="172528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9" t="5858" b="7253"/>
          <a:stretch/>
        </p:blipFill>
        <p:spPr>
          <a:xfrm>
            <a:off x="6029242" y="4698772"/>
            <a:ext cx="1083666" cy="172528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53967" y="3745848"/>
            <a:ext cx="2029048" cy="1969288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object 5"/>
          <p:cNvPicPr/>
          <p:nvPr/>
        </p:nvPicPr>
        <p:blipFill rotWithShape="1">
          <a:blip r:embed="rId5" cstate="print"/>
          <a:srcRect l="8066" t="7841" r="4597" b="14298"/>
          <a:stretch/>
        </p:blipFill>
        <p:spPr>
          <a:xfrm>
            <a:off x="7043058" y="365125"/>
            <a:ext cx="4310742" cy="2307551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object 6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9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33493" y="2924841"/>
            <a:ext cx="2097452" cy="1805651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8725" y="4803632"/>
            <a:ext cx="1993565" cy="1579001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1" name="Rounded Rectangle 20"/>
          <p:cNvSpPr/>
          <p:nvPr/>
        </p:nvSpPr>
        <p:spPr>
          <a:xfrm>
            <a:off x="838200" y="1351128"/>
            <a:ext cx="5423219" cy="3227351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Raw Material: Jute, Fabric, Canvas Rolls, MDF Board and Acrylic 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DTF and Sublimation Printer sheets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Pinter Inks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Bills: Rent, Electricity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Stationary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DTF and Sublimation printing: Plain T-shirts, Lowers, Short, Caps, Mugs, Coasters and Bottles </a:t>
            </a:r>
            <a:endParaRPr lang="en-GB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Décor: Calk Paint, Deco Stickers, Stencils and Marble powder 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25914" r="4595"/>
          <a:stretch/>
        </p:blipFill>
        <p:spPr>
          <a:xfrm>
            <a:off x="4291329" y="1807567"/>
            <a:ext cx="3609337" cy="2819748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9980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>
                <a:latin typeface="Algerian" panose="04020705040A02060702" pitchFamily="82" charset="0"/>
              </a:rPr>
              <a:t>PROJECT YOGYA </a:t>
            </a:r>
            <a:endParaRPr lang="en-IN" b="1" dirty="0">
              <a:latin typeface="Algerian" panose="04020705040A02060702" pitchFamily="8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1628" y="1175657"/>
            <a:ext cx="3933343" cy="2091352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 Intervention Program to reach the unreached.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 Based Rehabilitation Program.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Intervention.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Parents / Volunteer Training on TTT model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81916" y="3889613"/>
            <a:ext cx="4150305" cy="1214650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Funds for operational expenses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room in selected suburb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Permissions from local community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728" y="3889613"/>
            <a:ext cx="4088074" cy="1214650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</a:p>
          <a:p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Expenditure: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 10,00,000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Operational Expenditure: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Rs </a:t>
            </a:r>
            <a:r>
              <a:rPr lang="en-I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99,500/month  </a:t>
            </a:r>
          </a:p>
          <a:p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117632" y="1175657"/>
            <a:ext cx="3933342" cy="2091352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Staff will visit the selected areas by Bus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Visit the suburb twice a week. 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equipment's &amp; docs will mobile intervention unit.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Identify schools /panchayat room in suburbs.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75536" y="5726867"/>
            <a:ext cx="7640925" cy="1033712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Existing Sponsors</a:t>
            </a:r>
          </a:p>
          <a:p>
            <a:pPr algn="ctr"/>
            <a:r>
              <a:rPr lang="en-IN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Black Pipes In Mumba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802" y="6009067"/>
            <a:ext cx="2963250" cy="55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www.mankindpharma.com/assets/img/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831" y="5788221"/>
            <a:ext cx="142875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vam Toyal Packaging Industries Pvt. Lt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273" y="5726867"/>
            <a:ext cx="2426496" cy="93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31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 smtClean="0">
                <a:latin typeface="Algerian" panose="04020705040A02060702" pitchFamily="82" charset="0"/>
              </a:rPr>
              <a:t>Project harmony café </a:t>
            </a:r>
            <a:endParaRPr lang="en-IN" b="1" dirty="0">
              <a:latin typeface="Algerian" panose="04020705040A02060702" pitchFamily="8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52944" y="1657695"/>
            <a:ext cx="4229100" cy="2336950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 Special Needs in culinary 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Targeting adolescents and adults for vocational training and jobs.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Empowers individuals with skills and provides employment.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Establishes employment models, and hosts events and awareness campaigns.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46113" y="1657695"/>
            <a:ext cx="2699774" cy="2336950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 Support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 Collaboration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Awareness Campaigns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55720" y="4226376"/>
            <a:ext cx="4480560" cy="894419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</a:p>
          <a:p>
            <a:r>
              <a:rPr lang="en-GB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Expenditure: 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 15,00,000</a:t>
            </a:r>
          </a:p>
          <a:p>
            <a:r>
              <a:rPr lang="en-GB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Operational Expenditure: 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 40,42,000/yearly </a:t>
            </a:r>
            <a:endParaRPr lang="en-I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709956" y="1657695"/>
            <a:ext cx="4354665" cy="2336950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comprehensive training modules.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a structured employment model offering various roles.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Collaborate with vocational training experts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 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 the social impact of the café on the community and participants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690" y="4576503"/>
            <a:ext cx="2972886" cy="187941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7424" y="4576503"/>
            <a:ext cx="3007056" cy="187941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143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077" y="126068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>
                <a:latin typeface="Algerian" panose="04020705040A02060702" pitchFamily="82" charset="0"/>
              </a:rPr>
              <a:t>SPONSOR A CHILD 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545" y="1027906"/>
            <a:ext cx="3171092" cy="56031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446" y="1451631"/>
            <a:ext cx="3220863" cy="242370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861" y="4225991"/>
            <a:ext cx="3294255" cy="2418176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1" t="5480" r="3911" b="23575"/>
          <a:stretch/>
        </p:blipFill>
        <p:spPr>
          <a:xfrm>
            <a:off x="8493861" y="1453847"/>
            <a:ext cx="3294255" cy="2418176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978" t="23307" r="978" b="13925"/>
          <a:stretch/>
        </p:blipFill>
        <p:spPr>
          <a:xfrm>
            <a:off x="4244446" y="4225991"/>
            <a:ext cx="3220863" cy="2418176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9517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045" y="281095"/>
            <a:ext cx="300445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>
                <a:latin typeface="Algerian" panose="04020705040A02060702" pitchFamily="82" charset="0"/>
              </a:rPr>
              <a:t>WISH LIST 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97" y="4178860"/>
            <a:ext cx="1486573" cy="195659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6284" y="2549611"/>
            <a:ext cx="1591995" cy="1591995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TextBox 8"/>
          <p:cNvSpPr txBox="1"/>
          <p:nvPr/>
        </p:nvSpPr>
        <p:spPr>
          <a:xfrm>
            <a:off x="94622" y="6265856"/>
            <a:ext cx="192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Fridge</a:t>
            </a:r>
            <a:r>
              <a:rPr lang="en-GB" dirty="0" smtClean="0"/>
              <a:t> 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9912373" y="4223719"/>
            <a:ext cx="192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Sensory Kit</a:t>
            </a:r>
            <a:r>
              <a:rPr lang="en-GB" dirty="0" smtClean="0"/>
              <a:t> </a:t>
            </a:r>
            <a:endParaRPr lang="en-IN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13529" t="4391" r="22806" b="9151"/>
          <a:stretch/>
        </p:blipFill>
        <p:spPr>
          <a:xfrm>
            <a:off x="485045" y="1714849"/>
            <a:ext cx="1145278" cy="18439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" name="Rectangle 14"/>
          <p:cNvSpPr/>
          <p:nvPr/>
        </p:nvSpPr>
        <p:spPr>
          <a:xfrm>
            <a:off x="413290" y="3593147"/>
            <a:ext cx="128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 Purifier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85" y="4274019"/>
            <a:ext cx="1714500" cy="171450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8" name="Rectangle 17"/>
          <p:cNvSpPr/>
          <p:nvPr/>
        </p:nvSpPr>
        <p:spPr>
          <a:xfrm>
            <a:off x="2326094" y="6084902"/>
            <a:ext cx="128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Adult Chair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95433" y="3526919"/>
            <a:ext cx="1482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Kids Chair and Table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images.homedepot-static.com/productImages/6d9f7b80-b41f-420e-81fc-0010569c05de/svn/primary-tot-tutors-kids-tables-chairs-tc914-64_10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9" y="1742006"/>
            <a:ext cx="1715792" cy="171579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pic>
        <p:nvPicPr>
          <p:cNvPr id="1028" name="Picture 4" descr="https://tse4.mm.bing.net/th?id=OIP.ocZe6x7Kfi3wjf_4tiE1AQHaHv&amp;pid=Api&amp;P=0&amp;h=18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284" y="4708477"/>
            <a:ext cx="1638300" cy="171450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sp>
        <p:nvSpPr>
          <p:cNvPr id="25" name="TextBox 24"/>
          <p:cNvSpPr txBox="1"/>
          <p:nvPr/>
        </p:nvSpPr>
        <p:spPr>
          <a:xfrm>
            <a:off x="9868691" y="6422977"/>
            <a:ext cx="201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Jungle Gym</a:t>
            </a:r>
            <a:endParaRPr lang="en-IN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5282" y="4531925"/>
            <a:ext cx="1689531" cy="169516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7" name="TextBox 26"/>
          <p:cNvSpPr txBox="1"/>
          <p:nvPr/>
        </p:nvSpPr>
        <p:spPr>
          <a:xfrm>
            <a:off x="4234881" y="6339014"/>
            <a:ext cx="2298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Guard Fence for Kids</a:t>
            </a:r>
            <a:endParaRPr lang="en-IN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5965" y="412087"/>
            <a:ext cx="2766211" cy="118547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1" name="TextBox 30"/>
          <p:cNvSpPr txBox="1"/>
          <p:nvPr/>
        </p:nvSpPr>
        <p:spPr>
          <a:xfrm>
            <a:off x="9536009" y="1609566"/>
            <a:ext cx="192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en-GB" dirty="0" smtClean="0"/>
              <a:t> </a:t>
            </a:r>
            <a:endParaRPr lang="en-IN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6336" y="2504566"/>
            <a:ext cx="2335238" cy="1313571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3" name="TextBox 32"/>
          <p:cNvSpPr txBox="1"/>
          <p:nvPr/>
        </p:nvSpPr>
        <p:spPr>
          <a:xfrm>
            <a:off x="7337396" y="3850085"/>
            <a:ext cx="192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Stationary</a:t>
            </a:r>
            <a:endParaRPr lang="en-IN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1340" y="4408385"/>
            <a:ext cx="1094703" cy="109470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5" name="TextBox 34"/>
          <p:cNvSpPr txBox="1"/>
          <p:nvPr/>
        </p:nvSpPr>
        <p:spPr>
          <a:xfrm>
            <a:off x="6191948" y="5489122"/>
            <a:ext cx="2013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Storage 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Cupboards</a:t>
            </a:r>
            <a:r>
              <a:rPr lang="en-GB" dirty="0" smtClean="0"/>
              <a:t> </a:t>
            </a:r>
            <a:endParaRPr lang="en-IN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39336" y="2251207"/>
            <a:ext cx="2571750" cy="171450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7" name="Rectangle 36"/>
          <p:cNvSpPr/>
          <p:nvPr/>
        </p:nvSpPr>
        <p:spPr>
          <a:xfrm>
            <a:off x="4187322" y="4077633"/>
            <a:ext cx="248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44711" y="91053"/>
            <a:ext cx="1883087" cy="2134940"/>
          </a:xfrm>
          <a:prstGeom prst="rect">
            <a:avLst/>
          </a:prstGeom>
        </p:spPr>
      </p:pic>
      <p:pic>
        <p:nvPicPr>
          <p:cNvPr id="26" name="Picture 25" descr="https://tse4.mm.bing.net/th?id=OIP.R56mc_WXX0pOnFmh0Mw3jgHaFs&amp;pid=Api&amp;P=0&amp;h=180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433" y="359158"/>
            <a:ext cx="1957067" cy="1408021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9" name="Rectangle 28"/>
          <p:cNvSpPr/>
          <p:nvPr/>
        </p:nvSpPr>
        <p:spPr>
          <a:xfrm>
            <a:off x="4105758" y="1856661"/>
            <a:ext cx="248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71898" y="4531925"/>
            <a:ext cx="1911799" cy="1526271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6" name="TextBox 35"/>
          <p:cNvSpPr txBox="1"/>
          <p:nvPr/>
        </p:nvSpPr>
        <p:spPr>
          <a:xfrm>
            <a:off x="7921054" y="6033696"/>
            <a:ext cx="201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Screen Printing</a:t>
            </a:r>
            <a:r>
              <a:rPr lang="en-GB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4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50;p44"/>
          <p:cNvSpPr txBox="1">
            <a:spLocks noGrp="1"/>
          </p:cNvSpPr>
          <p:nvPr>
            <p:ph type="title"/>
          </p:nvPr>
        </p:nvSpPr>
        <p:spPr>
          <a:xfrm>
            <a:off x="-15115" y="505841"/>
            <a:ext cx="121919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400" b="1" dirty="0">
                <a:latin typeface="Algerian" panose="04020705040A02060702" pitchFamily="82" charset="0"/>
                <a:ea typeface="Cambria" panose="02040503050406030204" pitchFamily="18" charset="0"/>
                <a:cs typeface="Times New Roman" panose="02020603050405020304" pitchFamily="18" charset="0"/>
              </a:rPr>
              <a:t>THANK YOU</a:t>
            </a:r>
            <a:endParaRPr sz="5400" b="1" dirty="0">
              <a:latin typeface="Algerian" panose="04020705040A02060702" pitchFamily="82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551;p44"/>
          <p:cNvSpPr txBox="1">
            <a:spLocks/>
          </p:cNvSpPr>
          <p:nvPr/>
        </p:nvSpPr>
        <p:spPr>
          <a:xfrm>
            <a:off x="1794633" y="1472983"/>
            <a:ext cx="8572500" cy="9032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263" indent="-68263" algn="ctr">
              <a:lnSpc>
                <a:spcPct val="150000"/>
              </a:lnSpc>
              <a:spcBef>
                <a:spcPts val="0"/>
              </a:spcBef>
              <a:buSzPts val="1800"/>
              <a:buFont typeface="Arial" panose="020B0604020202020204" pitchFamily="34" charset="0"/>
              <a:buChar char=" "/>
            </a:pPr>
            <a:r>
              <a:rPr lang="en-GB" sz="2000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Let's all join together for a world that views disability not as a hindrance but as a unique attribute that can be seen as powerful   asset, if given the right opportunities</a:t>
            </a:r>
            <a:endParaRPr lang="en-GB" sz="20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552;p44"/>
          <p:cNvSpPr txBox="1"/>
          <p:nvPr/>
        </p:nvSpPr>
        <p:spPr>
          <a:xfrm>
            <a:off x="1902889" y="2902072"/>
            <a:ext cx="8355987" cy="283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b="1" i="0" u="none" strike="noStrike" cap="none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Contact </a:t>
            </a:r>
            <a:r>
              <a:rPr lang="en-US" sz="2800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Us</a:t>
            </a:r>
            <a:r>
              <a:rPr lang="en-US" sz="2800" b="1" i="0" u="none" strike="noStrike" cap="none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 </a:t>
            </a:r>
            <a:endParaRPr sz="2000" b="0" i="0" u="none" strike="noStrike" cap="none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800" b="1" i="0" u="none" strike="noStrike" cap="none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UDAI Working Together </a:t>
            </a:r>
            <a:r>
              <a:rPr lang="en-US" sz="2800" b="1" i="0" u="none" strike="noStrike" cap="none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Works</a:t>
            </a:r>
            <a:endParaRPr lang="en-US" sz="2800" b="1" i="0" u="none" strike="noStrike" cap="none" dirty="0">
              <a:solidFill>
                <a:schemeClr val="bg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n-US" b="1" dirty="0" smtClean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B3/39</a:t>
            </a:r>
            <a:r>
              <a:rPr lang="en-US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, Janakpuri, New </a:t>
            </a:r>
            <a:r>
              <a:rPr lang="en-US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Delhi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n-US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C-1 </a:t>
            </a:r>
            <a:r>
              <a:rPr lang="en-US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Chander</a:t>
            </a:r>
            <a:r>
              <a:rPr lang="en-US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Vihar</a:t>
            </a:r>
            <a:r>
              <a:rPr lang="en-US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, Sector 7, </a:t>
            </a:r>
            <a:r>
              <a:rPr lang="en-US" b="1" dirty="0" err="1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Dwarka</a:t>
            </a:r>
            <a:endParaRPr lang="en-US" b="1" dirty="0" smtClean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n-US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3559P</a:t>
            </a:r>
            <a:r>
              <a:rPr lang="en-US" b="1" i="0" u="none" strike="noStrike" cap="none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, Sector 23,Gurgaon, </a:t>
            </a:r>
            <a:r>
              <a:rPr lang="en-US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Twentieth Century"/>
              </a:rPr>
              <a:t>Haryana</a:t>
            </a:r>
            <a:endParaRPr lang="en-US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555;p44"/>
          <p:cNvSpPr txBox="1"/>
          <p:nvPr/>
        </p:nvSpPr>
        <p:spPr>
          <a:xfrm>
            <a:off x="2912073" y="6397858"/>
            <a:ext cx="162827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>
                <a:latin typeface="Cambria" panose="02040503050406030204" pitchFamily="18" charset="0"/>
                <a:ea typeface="Cambria" panose="02040503050406030204" pitchFamily="18" charset="0"/>
                <a:cs typeface="Twentieth Century"/>
                <a:sym typeface="Twentieth Century"/>
              </a:rPr>
              <a:t>www.udairehab.org</a:t>
            </a:r>
            <a:endParaRPr sz="1400" b="0" i="0" u="none" strike="noStrike" cap="none" dirty="0"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10" name="Google Shape;557;p44"/>
          <p:cNvSpPr txBox="1"/>
          <p:nvPr/>
        </p:nvSpPr>
        <p:spPr>
          <a:xfrm>
            <a:off x="4879751" y="6413287"/>
            <a:ext cx="3637033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latin typeface="Cambria" panose="02040503050406030204" pitchFamily="18" charset="0"/>
                <a:ea typeface="Cambria" panose="02040503050406030204" pitchFamily="18" charset="0"/>
                <a:cs typeface="Twentieth Century"/>
                <a:sym typeface="Twentieth Century"/>
              </a:rPr>
              <a:t>https://www.facebook.com/UdaiWorkingTogetherWorks/</a:t>
            </a:r>
            <a:endParaRPr sz="1400" b="0" i="0" u="none" strike="noStrike" cap="none" dirty="0"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12" name="Google Shape;559;p44"/>
          <p:cNvSpPr txBox="1"/>
          <p:nvPr/>
        </p:nvSpPr>
        <p:spPr>
          <a:xfrm>
            <a:off x="8816130" y="6413287"/>
            <a:ext cx="310200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latin typeface="Cambria" panose="02040503050406030204" pitchFamily="18" charset="0"/>
                <a:ea typeface="Cambria" panose="02040503050406030204" pitchFamily="18" charset="0"/>
                <a:cs typeface="Twentieth Century"/>
                <a:sym typeface="Twentieth Century"/>
              </a:rPr>
              <a:t>https://www.instagram.com/udaispecialschool/</a:t>
            </a:r>
            <a:endParaRPr sz="1400" b="0" i="0" u="none" strike="noStrike" cap="none" dirty="0"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14" name="Google Shape;561;p44"/>
          <p:cNvSpPr txBox="1"/>
          <p:nvPr/>
        </p:nvSpPr>
        <p:spPr>
          <a:xfrm>
            <a:off x="983652" y="6405572"/>
            <a:ext cx="992577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latin typeface="Cambria" panose="02040503050406030204" pitchFamily="18" charset="0"/>
                <a:ea typeface="Cambria" panose="02040503050406030204" pitchFamily="18" charset="0"/>
                <a:cs typeface="Twentieth Century"/>
                <a:sym typeface="Twentieth Century"/>
              </a:rPr>
              <a:t>9899681972</a:t>
            </a:r>
            <a:endParaRPr sz="1400" b="0" i="0" u="none" strike="noStrike" cap="none" dirty="0"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pic>
        <p:nvPicPr>
          <p:cNvPr id="15" name="Google Shape;554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50554" y="6012157"/>
            <a:ext cx="356221" cy="356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56;p44" descr="Facebook Round Color 2021 icon PNG and SVG Vector Free Downlo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0156" y="6011343"/>
            <a:ext cx="356221" cy="356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58;p44" descr="Image result for instagram icon 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9023" y="6011343"/>
            <a:ext cx="356221" cy="356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60;p44" descr="Image result for whatsapp icon 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8053" y="6011343"/>
            <a:ext cx="437794" cy="356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79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405</Words>
  <Application>Microsoft Office PowerPoint</Application>
  <PresentationFormat>Widescreen</PresentationFormat>
  <Paragraphs>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Algerian</vt:lpstr>
      <vt:lpstr>Arial</vt:lpstr>
      <vt:lpstr>Bernard MT Condensed</vt:lpstr>
      <vt:lpstr>Calibri</vt:lpstr>
      <vt:lpstr>Calibri Light</vt:lpstr>
      <vt:lpstr>Cambria</vt:lpstr>
      <vt:lpstr>Times New Roman</vt:lpstr>
      <vt:lpstr>Twentieth Century</vt:lpstr>
      <vt:lpstr>Office Theme</vt:lpstr>
      <vt:lpstr>HOW CAN YOU HELP  UDAI WORKING TOGETHER WORKS</vt:lpstr>
      <vt:lpstr>CONTACT</vt:lpstr>
      <vt:lpstr>Sponsor our Assistive Living Program </vt:lpstr>
      <vt:lpstr>VOCATIONAL UNIT </vt:lpstr>
      <vt:lpstr>PROJECT YOGYA </vt:lpstr>
      <vt:lpstr>Project harmony café </vt:lpstr>
      <vt:lpstr>SPONSOR A CHILD </vt:lpstr>
      <vt:lpstr>WISH LIST 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CAN YOU HELP  UDAI WORKING TOGETHER WORKS</dc:title>
  <dc:creator>Microsoft account</dc:creator>
  <cp:lastModifiedBy>Microsoft account</cp:lastModifiedBy>
  <cp:revision>18</cp:revision>
  <dcterms:created xsi:type="dcterms:W3CDTF">2024-05-16T08:43:14Z</dcterms:created>
  <dcterms:modified xsi:type="dcterms:W3CDTF">2024-05-27T10:45:14Z</dcterms:modified>
</cp:coreProperties>
</file>